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65" r:id="rId3"/>
    <p:sldId id="266" r:id="rId4"/>
    <p:sldId id="267" r:id="rId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0000"/>
    <a:srgbClr val="00FF00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ח'/תשרי/תשפ"ב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22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ח'/תשרי/תשפ"ב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2969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ח'/תשרי/תשפ"ב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204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ח'/תשרי/תשפ"ב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472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ח'/תשרי/תשפ"ב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613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ח'/תשרי/תשפ"ב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196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ח'/תשרי/תשפ"ב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195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ח'/תשרי/תשפ"ב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534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ח'/תשרי/תשפ"ב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603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ח'/תשרי/תשפ"ב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704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ח'/תשרי/תשפ"ב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182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5FD75-F76C-4E90-9A83-8C90D518F7B8}" type="datetimeFigureOut">
              <a:rPr lang="he-IL" smtClean="0"/>
              <a:t>ח'/תשרי/תשפ"ב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347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718033" y="1216404"/>
            <a:ext cx="6711193" cy="47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94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69971" y="1000389"/>
            <a:ext cx="8138160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הבא,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יופיעו גירויים ממוסכים במהירות במרכז המסך.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לעיתים תופיע נקודה כחולה על גבי הגירויים והמיסוך.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ענו בעזרת קופסת התגובה אם זיהיתם את </a:t>
            </a:r>
            <a:r>
              <a:rPr lang="he-IL" sz="2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הנקודה הכחולה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להמשך הניסוי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לחצו על המקש השמאלי.</a:t>
            </a:r>
          </a:p>
          <a:p>
            <a:pPr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שימו לב!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זמן התגובה מוגבל, אנא ענו בזריזות.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אם לא הספקתם לזהות, נחשו.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1969971" y="2740492"/>
            <a:ext cx="4226364" cy="30007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64055" y="4279749"/>
            <a:ext cx="1803608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נקודה כחולה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51834" y="4279749"/>
            <a:ext cx="1683550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rgbClr val="FF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המשך הניסוי</a:t>
            </a:r>
            <a:endParaRPr lang="he-IL" sz="2000" b="1" dirty="0">
              <a:solidFill>
                <a:srgbClr val="FF5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850833" y="3575934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33344" y="3578658"/>
            <a:ext cx="436300" cy="4363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4919233" y="4184076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2998788" y="4184078"/>
            <a:ext cx="305410" cy="151119"/>
          </a:xfrm>
          <a:prstGeom prst="rightArrow">
            <a:avLst/>
          </a:prstGeom>
          <a:solidFill>
            <a:srgbClr val="FF5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04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69971" y="1000389"/>
            <a:ext cx="8138160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הבא,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יופיעו גירויים ממוסכים במהירות במרכז המסך.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לעיתים תופיע נקודה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אדומה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על גבי הגירויים והמיסוך.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ענו בעזרת קופסת התגובה אם זיהיתם את </a:t>
            </a:r>
            <a:r>
              <a:rPr lang="he-IL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הנקודה </a:t>
            </a:r>
            <a:r>
              <a:rPr lang="he-IL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האדומה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he-IL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להמשך הניסוי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לחצו על המקש השמאלי.</a:t>
            </a:r>
          </a:p>
          <a:p>
            <a:pPr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שימו לב!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זמן התגובה מוגבל, אנא ענו בזריזות.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1969971" y="2740492"/>
            <a:ext cx="4226364" cy="30007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64055" y="4279749"/>
            <a:ext cx="1803608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>
                <a:solidFill>
                  <a:srgbClr val="FF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נקודה </a:t>
            </a:r>
            <a:r>
              <a:rPr lang="he-IL" sz="2000" b="1" dirty="0" smtClean="0">
                <a:solidFill>
                  <a:srgbClr val="FF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אדומה</a:t>
            </a:r>
            <a:endParaRPr lang="he-IL" sz="2000" b="1" dirty="0">
              <a:solidFill>
                <a:srgbClr val="FF5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51834" y="4279749"/>
            <a:ext cx="1683550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המשך הניסוי</a:t>
            </a:r>
            <a:endParaRPr lang="he-IL" sz="2000" b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850833" y="3575934"/>
            <a:ext cx="436300" cy="4363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33344" y="3578658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4919233" y="4184076"/>
            <a:ext cx="305410" cy="151119"/>
          </a:xfrm>
          <a:prstGeom prst="rightArrow">
            <a:avLst/>
          </a:prstGeom>
          <a:solidFill>
            <a:srgbClr val="FF5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2998788" y="4184078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79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69971" y="1000389"/>
            <a:ext cx="8138160" cy="9679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הבא,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יופיעו התמונות שיוצגו במהלך הניסוי.</a:t>
            </a:r>
          </a:p>
          <a:p>
            <a:pPr algn="ctr"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למעבר לתמונה הבאה לחצו על כל לחצן מקופסת התגובה.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4444846" y="2366421"/>
            <a:ext cx="3188410" cy="226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39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128</Words>
  <Application>Microsoft Office PowerPoint</Application>
  <PresentationFormat>Widescreen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eeg-lab</dc:creator>
  <cp:lastModifiedBy>Adi</cp:lastModifiedBy>
  <cp:revision>20</cp:revision>
  <dcterms:created xsi:type="dcterms:W3CDTF">2021-02-28T11:47:44Z</dcterms:created>
  <dcterms:modified xsi:type="dcterms:W3CDTF">2021-09-14T13:59:40Z</dcterms:modified>
</cp:coreProperties>
</file>